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sldIdLst>
    <p:sldId id="281" r:id="rId6"/>
    <p:sldId id="282" r:id="rId7"/>
    <p:sldId id="270" r:id="rId8"/>
    <p:sldId id="256" r:id="rId9"/>
    <p:sldId id="285" r:id="rId10"/>
    <p:sldId id="286" r:id="rId11"/>
    <p:sldId id="257" r:id="rId12"/>
    <p:sldId id="258" r:id="rId13"/>
    <p:sldId id="277" r:id="rId14"/>
    <p:sldId id="274" r:id="rId15"/>
    <p:sldId id="276" r:id="rId16"/>
    <p:sldId id="278" r:id="rId17"/>
    <p:sldId id="280" r:id="rId18"/>
    <p:sldId id="283" r:id="rId19"/>
    <p:sldId id="279" r:id="rId20"/>
    <p:sldId id="284" r:id="rId21"/>
    <p:sldId id="261" r:id="rId22"/>
    <p:sldId id="263" r:id="rId23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2FEEEA-01AE-482A-BCBE-5F4FE06FF393}" v="36" dt="2023-03-20T08:59:24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fslot-Stal, Anita van" userId="b360a098-9f0a-40eb-8e3f-a1b4682c2ecf" providerId="ADAL" clId="{982FEEEA-01AE-482A-BCBE-5F4FE06FF393}"/>
    <pc:docChg chg="custSel addSld delSld modSld">
      <pc:chgData name="Hofslot-Stal, Anita van" userId="b360a098-9f0a-40eb-8e3f-a1b4682c2ecf" providerId="ADAL" clId="{982FEEEA-01AE-482A-BCBE-5F4FE06FF393}" dt="2023-03-20T08:59:24.274" v="46" actId="207"/>
      <pc:docMkLst>
        <pc:docMk/>
      </pc:docMkLst>
      <pc:sldChg chg="addSp delSp modSp mod">
        <pc:chgData name="Hofslot-Stal, Anita van" userId="b360a098-9f0a-40eb-8e3f-a1b4682c2ecf" providerId="ADAL" clId="{982FEEEA-01AE-482A-BCBE-5F4FE06FF393}" dt="2023-03-20T07:31:00.604" v="8" actId="14100"/>
        <pc:sldMkLst>
          <pc:docMk/>
          <pc:sldMk cId="219096925" sldId="256"/>
        </pc:sldMkLst>
        <pc:picChg chg="add mod">
          <ac:chgData name="Hofslot-Stal, Anita van" userId="b360a098-9f0a-40eb-8e3f-a1b4682c2ecf" providerId="ADAL" clId="{982FEEEA-01AE-482A-BCBE-5F4FE06FF393}" dt="2023-03-20T07:31:00.604" v="8" actId="14100"/>
          <ac:picMkLst>
            <pc:docMk/>
            <pc:sldMk cId="219096925" sldId="256"/>
            <ac:picMk id="3" creationId="{E5E6502C-68F8-DA71-0F29-FCBDFAF2CBEF}"/>
          </ac:picMkLst>
        </pc:picChg>
        <pc:picChg chg="del">
          <ac:chgData name="Hofslot-Stal, Anita van" userId="b360a098-9f0a-40eb-8e3f-a1b4682c2ecf" providerId="ADAL" clId="{982FEEEA-01AE-482A-BCBE-5F4FE06FF393}" dt="2023-03-20T07:30:42.907" v="5" actId="478"/>
          <ac:picMkLst>
            <pc:docMk/>
            <pc:sldMk cId="219096925" sldId="256"/>
            <ac:picMk id="4" creationId="{98701D3B-6ABF-4987-971F-66D99EBE810A}"/>
          </ac:picMkLst>
        </pc:picChg>
      </pc:sldChg>
      <pc:sldChg chg="del">
        <pc:chgData name="Hofslot-Stal, Anita van" userId="b360a098-9f0a-40eb-8e3f-a1b4682c2ecf" providerId="ADAL" clId="{982FEEEA-01AE-482A-BCBE-5F4FE06FF393}" dt="2023-03-20T08:49:45.607" v="11" actId="2696"/>
        <pc:sldMkLst>
          <pc:docMk/>
          <pc:sldMk cId="3865456502" sldId="259"/>
        </pc:sldMkLst>
      </pc:sldChg>
      <pc:sldChg chg="del">
        <pc:chgData name="Hofslot-Stal, Anita van" userId="b360a098-9f0a-40eb-8e3f-a1b4682c2ecf" providerId="ADAL" clId="{982FEEEA-01AE-482A-BCBE-5F4FE06FF393}" dt="2023-03-20T07:31:27.757" v="9" actId="2696"/>
        <pc:sldMkLst>
          <pc:docMk/>
          <pc:sldMk cId="95112301" sldId="266"/>
        </pc:sldMkLst>
      </pc:sldChg>
      <pc:sldChg chg="del">
        <pc:chgData name="Hofslot-Stal, Anita van" userId="b360a098-9f0a-40eb-8e3f-a1b4682c2ecf" providerId="ADAL" clId="{982FEEEA-01AE-482A-BCBE-5F4FE06FF393}" dt="2023-03-20T07:31:27.757" v="9" actId="2696"/>
        <pc:sldMkLst>
          <pc:docMk/>
          <pc:sldMk cId="2994484611" sldId="267"/>
        </pc:sldMkLst>
      </pc:sldChg>
      <pc:sldChg chg="del">
        <pc:chgData name="Hofslot-Stal, Anita van" userId="b360a098-9f0a-40eb-8e3f-a1b4682c2ecf" providerId="ADAL" clId="{982FEEEA-01AE-482A-BCBE-5F4FE06FF393}" dt="2023-03-20T07:31:27.757" v="9" actId="2696"/>
        <pc:sldMkLst>
          <pc:docMk/>
          <pc:sldMk cId="3675025069" sldId="268"/>
        </pc:sldMkLst>
      </pc:sldChg>
      <pc:sldChg chg="del">
        <pc:chgData name="Hofslot-Stal, Anita van" userId="b360a098-9f0a-40eb-8e3f-a1b4682c2ecf" providerId="ADAL" clId="{982FEEEA-01AE-482A-BCBE-5F4FE06FF393}" dt="2023-03-20T08:49:40.442" v="10" actId="2696"/>
        <pc:sldMkLst>
          <pc:docMk/>
          <pc:sldMk cId="2417654198" sldId="269"/>
        </pc:sldMkLst>
      </pc:sldChg>
      <pc:sldChg chg="addSp delSp modSp mod">
        <pc:chgData name="Hofslot-Stal, Anita van" userId="b360a098-9f0a-40eb-8e3f-a1b4682c2ecf" providerId="ADAL" clId="{982FEEEA-01AE-482A-BCBE-5F4FE06FF393}" dt="2023-03-20T07:30:01.948" v="4" actId="1076"/>
        <pc:sldMkLst>
          <pc:docMk/>
          <pc:sldMk cId="3635705415" sldId="270"/>
        </pc:sldMkLst>
        <pc:picChg chg="add mod">
          <ac:chgData name="Hofslot-Stal, Anita van" userId="b360a098-9f0a-40eb-8e3f-a1b4682c2ecf" providerId="ADAL" clId="{982FEEEA-01AE-482A-BCBE-5F4FE06FF393}" dt="2023-03-20T07:30:01.948" v="4" actId="1076"/>
          <ac:picMkLst>
            <pc:docMk/>
            <pc:sldMk cId="3635705415" sldId="270"/>
            <ac:picMk id="4" creationId="{92952880-6511-28C7-C7FB-26AC8B875917}"/>
          </ac:picMkLst>
        </pc:picChg>
        <pc:picChg chg="del">
          <ac:chgData name="Hofslot-Stal, Anita van" userId="b360a098-9f0a-40eb-8e3f-a1b4682c2ecf" providerId="ADAL" clId="{982FEEEA-01AE-482A-BCBE-5F4FE06FF393}" dt="2023-03-20T07:29:53.745" v="1" actId="478"/>
          <ac:picMkLst>
            <pc:docMk/>
            <pc:sldMk cId="3635705415" sldId="270"/>
            <ac:picMk id="5" creationId="{ED5A31B4-8B42-5DCE-738F-CA2D9A22C6F7}"/>
          </ac:picMkLst>
        </pc:picChg>
      </pc:sldChg>
      <pc:sldChg chg="modSp mod">
        <pc:chgData name="Hofslot-Stal, Anita van" userId="b360a098-9f0a-40eb-8e3f-a1b4682c2ecf" providerId="ADAL" clId="{982FEEEA-01AE-482A-BCBE-5F4FE06FF393}" dt="2023-03-20T07:28:36.051" v="0" actId="20577"/>
        <pc:sldMkLst>
          <pc:docMk/>
          <pc:sldMk cId="1589374339" sldId="281"/>
        </pc:sldMkLst>
        <pc:spChg chg="mod">
          <ac:chgData name="Hofslot-Stal, Anita van" userId="b360a098-9f0a-40eb-8e3f-a1b4682c2ecf" providerId="ADAL" clId="{982FEEEA-01AE-482A-BCBE-5F4FE06FF393}" dt="2023-03-20T07:28:36.051" v="0" actId="20577"/>
          <ac:spMkLst>
            <pc:docMk/>
            <pc:sldMk cId="1589374339" sldId="281"/>
            <ac:spMk id="7" creationId="{75F8C0A5-5C8A-4A7A-9AD8-3051749B479B}"/>
          </ac:spMkLst>
        </pc:spChg>
      </pc:sldChg>
      <pc:sldChg chg="addSp delSp modSp new mod">
        <pc:chgData name="Hofslot-Stal, Anita van" userId="b360a098-9f0a-40eb-8e3f-a1b4682c2ecf" providerId="ADAL" clId="{982FEEEA-01AE-482A-BCBE-5F4FE06FF393}" dt="2023-03-20T08:59:24.274" v="46" actId="207"/>
        <pc:sldMkLst>
          <pc:docMk/>
          <pc:sldMk cId="2311539051" sldId="285"/>
        </pc:sldMkLst>
        <pc:spChg chg="del">
          <ac:chgData name="Hofslot-Stal, Anita van" userId="b360a098-9f0a-40eb-8e3f-a1b4682c2ecf" providerId="ADAL" clId="{982FEEEA-01AE-482A-BCBE-5F4FE06FF393}" dt="2023-03-20T08:53:35.443" v="14" actId="21"/>
          <ac:spMkLst>
            <pc:docMk/>
            <pc:sldMk cId="2311539051" sldId="285"/>
            <ac:spMk id="2" creationId="{5D0A5972-AEB3-93C6-AD70-7A36E6353B06}"/>
          </ac:spMkLst>
        </pc:spChg>
        <pc:spChg chg="del">
          <ac:chgData name="Hofslot-Stal, Anita van" userId="b360a098-9f0a-40eb-8e3f-a1b4682c2ecf" providerId="ADAL" clId="{982FEEEA-01AE-482A-BCBE-5F4FE06FF393}" dt="2023-03-20T08:53:28.520" v="13" actId="22"/>
          <ac:spMkLst>
            <pc:docMk/>
            <pc:sldMk cId="2311539051" sldId="285"/>
            <ac:spMk id="3" creationId="{5C433FC1-F041-4EF6-6F97-CDFFF84BC3FB}"/>
          </ac:spMkLst>
        </pc:spChg>
        <pc:spChg chg="add mod">
          <ac:chgData name="Hofslot-Stal, Anita van" userId="b360a098-9f0a-40eb-8e3f-a1b4682c2ecf" providerId="ADAL" clId="{982FEEEA-01AE-482A-BCBE-5F4FE06FF393}" dt="2023-03-20T08:59:24.274" v="46" actId="207"/>
          <ac:spMkLst>
            <pc:docMk/>
            <pc:sldMk cId="2311539051" sldId="285"/>
            <ac:spMk id="6" creationId="{310F2FF9-482D-2F9D-4927-C7B726B1F105}"/>
          </ac:spMkLst>
        </pc:spChg>
        <pc:picChg chg="add mod ord">
          <ac:chgData name="Hofslot-Stal, Anita van" userId="b360a098-9f0a-40eb-8e3f-a1b4682c2ecf" providerId="ADAL" clId="{982FEEEA-01AE-482A-BCBE-5F4FE06FF393}" dt="2023-03-20T08:53:56.388" v="18" actId="1076"/>
          <ac:picMkLst>
            <pc:docMk/>
            <pc:sldMk cId="2311539051" sldId="285"/>
            <ac:picMk id="5" creationId="{6442F59D-E2FB-F42D-3FE7-B27FB27D7FEE}"/>
          </ac:picMkLst>
        </pc:picChg>
      </pc:sldChg>
      <pc:sldChg chg="addSp delSp modSp new mod">
        <pc:chgData name="Hofslot-Stal, Anita van" userId="b360a098-9f0a-40eb-8e3f-a1b4682c2ecf" providerId="ADAL" clId="{982FEEEA-01AE-482A-BCBE-5F4FE06FF393}" dt="2023-03-20T08:56:59.949" v="36" actId="14100"/>
        <pc:sldMkLst>
          <pc:docMk/>
          <pc:sldMk cId="2422800404" sldId="286"/>
        </pc:sldMkLst>
        <pc:spChg chg="del">
          <ac:chgData name="Hofslot-Stal, Anita van" userId="b360a098-9f0a-40eb-8e3f-a1b4682c2ecf" providerId="ADAL" clId="{982FEEEA-01AE-482A-BCBE-5F4FE06FF393}" dt="2023-03-20T08:54:57.274" v="21" actId="21"/>
          <ac:spMkLst>
            <pc:docMk/>
            <pc:sldMk cId="2422800404" sldId="286"/>
            <ac:spMk id="2" creationId="{E8E545E0-3D68-FCD0-FF2D-123624237267}"/>
          </ac:spMkLst>
        </pc:spChg>
        <pc:spChg chg="del">
          <ac:chgData name="Hofslot-Stal, Anita van" userId="b360a098-9f0a-40eb-8e3f-a1b4682c2ecf" providerId="ADAL" clId="{982FEEEA-01AE-482A-BCBE-5F4FE06FF393}" dt="2023-03-20T08:54:54.019" v="20" actId="22"/>
          <ac:spMkLst>
            <pc:docMk/>
            <pc:sldMk cId="2422800404" sldId="286"/>
            <ac:spMk id="3" creationId="{887BD968-7A70-5D9B-E94A-DEB160139BCC}"/>
          </ac:spMkLst>
        </pc:spChg>
        <pc:picChg chg="add mod ord">
          <ac:chgData name="Hofslot-Stal, Anita van" userId="b360a098-9f0a-40eb-8e3f-a1b4682c2ecf" providerId="ADAL" clId="{982FEEEA-01AE-482A-BCBE-5F4FE06FF393}" dt="2023-03-20T08:56:59.949" v="36" actId="14100"/>
          <ac:picMkLst>
            <pc:docMk/>
            <pc:sldMk cId="2422800404" sldId="286"/>
            <ac:picMk id="5" creationId="{23728916-0F95-79E1-A941-1DA85589990F}"/>
          </ac:picMkLst>
        </pc:picChg>
        <pc:picChg chg="add mod">
          <ac:chgData name="Hofslot-Stal, Anita van" userId="b360a098-9f0a-40eb-8e3f-a1b4682c2ecf" providerId="ADAL" clId="{982FEEEA-01AE-482A-BCBE-5F4FE06FF393}" dt="2023-03-20T08:56:46.776" v="33" actId="1076"/>
          <ac:picMkLst>
            <pc:docMk/>
            <pc:sldMk cId="2422800404" sldId="286"/>
            <ac:picMk id="7" creationId="{1C6FF267-5F78-FE3F-F305-34F47CF3424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70347-4CF9-4DF5-964E-6F1847BB82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4F063F8-661F-4445-BFFF-73AFE68E0A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C61E42-3E39-4786-B5EF-F37BB55C7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CB3CF2-567D-48AE-A6EC-C1DADEE86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FD79D43-1401-4B46-86ED-9A70F594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68784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9CE927-3D6C-46B0-B5F0-31FC126A9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A232448-808A-432A-B070-5B71766732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6E16B56-19D5-450D-8F6D-91F4A9329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8511F-8A04-4710-8807-9F6A8DFDB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352948-6907-421F-8FA0-AD14D904A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047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708FDA1-8469-43A4-9A9C-739E15BC75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D50C285-9498-4DCF-B993-ECEA4C168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4DC5C9-AFB4-4C96-A282-0542E29ED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B827BDE-9DCC-4151-8442-58B71849D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DD0263-06C8-4A89-A8FE-F2E135A2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99769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739630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815723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146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6492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723055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345020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32526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6661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4F2BC-1A5C-471C-BC2D-96EBBCEE9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5473C4-9E0B-4659-ACEB-F1CCD26F6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006F25-4860-4AA8-B4C3-4F653D2F0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16A21B8-3904-49EF-93EB-E40F63141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BDAD61B-8F43-4F0E-A631-2841539A8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58843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6917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4136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66131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860511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3989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022529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999398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542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A9696F-C046-42E1-B2B5-01165D6C8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71D2679-68FC-4C4C-94D5-87567DB84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5C777A-D3C0-4242-8743-EC5B62E68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64BE9F4-9AA4-4223-9C36-F431EA35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4FB8DB-7AD5-48BF-AF09-6936576AA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0792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3D8F64-1C54-4A4D-968D-0FD205B47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349ED48-38EB-45D6-AC60-803D138A8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D2D7CFD-8414-4CD0-AD50-9B5A1BCCAE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CE9CEB-E391-4D83-AE79-50EF65AF8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DBEBE59-4A7D-4250-BFDC-F0120E4DD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B0DC46C-EE4D-42E5-B333-4EC3032EF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587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5B929-0A2D-4DB1-92AE-A632E364D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AC2AC0A-884D-4156-8881-119451552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728EB79-491D-4AA5-BB4D-D6A6B2C80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7E7A3F1-EAA6-4257-8CB8-E9A217132C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276717F-CA4D-4400-BEA9-2CB0BD0CA8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16A5B4F-25E3-43D0-99AF-374161FD1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734E3E-2718-4DE4-AF3D-DFD3871F6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70A0AB1-5D21-4893-9768-90F0CC1BE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536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360E637-D301-4292-AFB4-61C38031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B45F02C-0FD5-4CF1-904B-A9191E7D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0C0E9B2-A672-4B74-A861-245A66172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BF1AC39-0745-498D-8EB0-047CA1FCD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23260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FB7886-0294-4A33-82FA-6424B39BF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E46F9B4-965D-43CF-BDDA-4BEC01E6B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78419A2-5BE7-40EC-87C8-388CB994A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876253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31390E-DFFD-4FE3-868C-212B8D286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0EA82-B6EE-4A06-999D-FAB696A61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AB5F704-D897-40F9-8B4B-45041453F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38E821A-E06F-4BD2-80B1-833BCE72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275037-2926-43C1-91F1-AC886CD07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5C59654-F1C5-494D-ACDB-4E56C9458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355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64E0A0-94E0-4CC7-ACD4-66CB2C584D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D862318-F70C-488A-9367-76E660C8D9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12387F7-EF25-4EBF-B85B-70EA7F069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03CF567-56ED-4B83-9B22-2B766D6C8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1D94ACE-E07D-450A-9BE9-81AF8C428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280A413-3586-4AC4-9591-11ACD0B0D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05075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925DD20-A97E-4B65-8C14-106BD435D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B3BADD0-9FFB-4F00-BC75-2205EFB9F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3CB7616-DC84-4492-8021-9A9B0395E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FA0E7-65F4-438E-92D5-6B0E8E630F43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4B372CF-89AB-4678-ACEC-EFF6E7F414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29CF89-00AE-49B6-B819-3E1B723AC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38CC8-EF17-4BC6-B2F4-DB7E79EDAC09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34249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E4B99-5690-4AF8-8AC1-C85A24E06E32}" type="datetimeFigureOut">
              <a:rPr lang="en-NL" smtClean="0"/>
              <a:t>03/20/2023</a:t>
            </a:fld>
            <a:endParaRPr lang="en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7BE9BC4-501B-4CAA-B312-D849808FB1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2344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meo.com/170008618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xd.adobe.com/view/835df639-9611-4bb9-ada1-988de47ac021-d60e/?fullscreen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calculatie.2jours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31AF0CAE-A177-4067-BF9A-31DB71F862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895" b="203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2711679-56BB-4A51-A15D-E6BC17ADAC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4200" y="1678665"/>
            <a:ext cx="4569803" cy="2369131"/>
          </a:xfrm>
        </p:spPr>
        <p:txBody>
          <a:bodyPr>
            <a:normAutofit/>
          </a:bodyPr>
          <a:lstStyle/>
          <a:p>
            <a:r>
              <a:rPr lang="nl-NL"/>
              <a:t>Periode 3.3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5F8C0A5-5C8A-4A7A-9AD8-3051749B47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Week 5</a:t>
            </a:r>
          </a:p>
        </p:txBody>
      </p:sp>
    </p:spTree>
    <p:extLst>
      <p:ext uri="{BB962C8B-B14F-4D97-AF65-F5344CB8AC3E}">
        <p14:creationId xmlns:p14="http://schemas.microsoft.com/office/powerpoint/2010/main" val="1589374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D6F5C9-E1DC-4C52-A64A-53903CB9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43362B58-5195-4A86-BAEC-71C769BE83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4342" y="374083"/>
            <a:ext cx="8723316" cy="6374263"/>
          </a:xfrm>
          <a:prstGeom prst="rect">
            <a:avLst/>
          </a:prstGeom>
          <a:noFill/>
          <a:ln w="63500"/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FF1EE25E-47B1-4639-A02A-84A58D106991}"/>
              </a:ext>
            </a:extLst>
          </p:cNvPr>
          <p:cNvSpPr/>
          <p:nvPr/>
        </p:nvSpPr>
        <p:spPr>
          <a:xfrm>
            <a:off x="5257396" y="127684"/>
            <a:ext cx="1511559" cy="84908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15ABE834-6B9F-48E2-A121-B3D68773C69B}"/>
              </a:ext>
            </a:extLst>
          </p:cNvPr>
          <p:cNvSpPr/>
          <p:nvPr/>
        </p:nvSpPr>
        <p:spPr>
          <a:xfrm>
            <a:off x="6874115" y="109654"/>
            <a:ext cx="1511559" cy="84908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29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436D52-965B-4F85-87F9-758AE240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Inlogcodes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D2B0F3-1BCB-4828-A64E-16B847297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/>
              <a:t>Naam</a:t>
            </a:r>
          </a:p>
          <a:p>
            <a:r>
              <a:rPr lang="nl-NL" sz="2400"/>
              <a:t>Wachtwoord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5068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5C5E5D-7F9C-4C43-9BCD-066A4C3EF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Bereid je goed voor.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D72026-1B2C-4221-A932-D81A59F7C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/>
              <a:t>Bezoek de site van 2Jours</a:t>
            </a:r>
          </a:p>
          <a:p>
            <a:r>
              <a:rPr lang="nl-NL" sz="2400"/>
              <a:t>Lees en bezoek de handleiding</a:t>
            </a:r>
          </a:p>
          <a:p>
            <a:r>
              <a:rPr lang="nl-NL" sz="2400"/>
              <a:t>Bekijk de verschillende instructiefilmpjes</a:t>
            </a:r>
          </a:p>
          <a:p>
            <a:r>
              <a:rPr lang="nl-NL" sz="2400"/>
              <a:t>Ga op onderzoek uit in het programma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2892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EB4AE8-D4C2-23BE-0092-5718D335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Rondleiding door 2jours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0AA1448-0AA9-7736-0AFE-72532F89E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>
                <a:hlinkClick r:id="rId2"/>
              </a:rPr>
              <a:t>https://xd.adobe.com/view/835df639-9611-4bb9-ada1-988de47ac021-d60e/?fullscreen</a:t>
            </a:r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5886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3059FE-347C-6168-B825-55DCA2A04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Algemene gegevens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CFC37-44D2-3990-EBB2-FC040432B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/>
              <a:t>Startdatum bouw is 3 april 2023</a:t>
            </a:r>
          </a:p>
          <a:p>
            <a:r>
              <a:rPr lang="nl-NL" sz="4000"/>
              <a:t>120 werkbare dagen</a:t>
            </a:r>
          </a:p>
          <a:p>
            <a:r>
              <a:rPr lang="nl-NL" sz="4000"/>
              <a:t>Oplevering is 20 oktober 2023</a:t>
            </a:r>
          </a:p>
        </p:txBody>
      </p:sp>
    </p:spTree>
    <p:extLst>
      <p:ext uri="{BB962C8B-B14F-4D97-AF65-F5344CB8AC3E}">
        <p14:creationId xmlns:p14="http://schemas.microsoft.com/office/powerpoint/2010/main" val="3957610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9EE02-BDF4-3B0D-108C-749ADAF38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571A4A-2522-D8C9-4BA3-7DDF5E606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254" y="0"/>
            <a:ext cx="9095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40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E6502C-68F8-DA71-0F29-FCBDFAF2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06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96074-EA9B-45E1-9C4C-C860637D8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/>
              <a:t>Vragen?</a:t>
            </a:r>
            <a:endParaRPr lang="en-NL" b="1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F1B3586-2409-42C1-8FD9-67C1B05ADD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1171CB2-00E3-4024-965D-FB11E3CFD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51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7312C0-DF59-4A30-8058-8C6022F78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A398DF-544A-40EB-8D57-548C9A9E2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9218" name="Picture 2" descr="Op jou kan ik rekenen - IDEWE | Rekenen">
            <a:extLst>
              <a:ext uri="{FF2B5EF4-FFF2-40B4-BE49-F238E27FC236}">
                <a16:creationId xmlns:a16="http://schemas.microsoft.com/office/drawing/2014/main" id="{A90A14D9-B7B0-4F00-B2E2-76B88D6FA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"/>
            <a:ext cx="12192000" cy="684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517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068FD6-15A7-49A5-B7BC-F05CEB68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Project kinderopvang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A95EC1C-99C7-4171-9C4F-4F000BB13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9041" y="3429000"/>
            <a:ext cx="8596312" cy="3660906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77BFF5F-2D5C-4ADA-91C8-865500699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55" y="1270000"/>
            <a:ext cx="4137363" cy="350084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08A4983-4733-4257-9FBD-9CBDA2E83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5855" y="-50696"/>
            <a:ext cx="6416145" cy="3667051"/>
          </a:xfrm>
          <a:prstGeom prst="rect">
            <a:avLst/>
          </a:prstGeom>
        </p:spPr>
      </p:pic>
      <p:sp>
        <p:nvSpPr>
          <p:cNvPr id="10" name="Pijl: omlaag 9">
            <a:extLst>
              <a:ext uri="{FF2B5EF4-FFF2-40B4-BE49-F238E27FC236}">
                <a16:creationId xmlns:a16="http://schemas.microsoft.com/office/drawing/2014/main" id="{0CC2FC8E-62AD-4942-87BE-591793F5FD68}"/>
              </a:ext>
            </a:extLst>
          </p:cNvPr>
          <p:cNvSpPr/>
          <p:nvPr/>
        </p:nvSpPr>
        <p:spPr>
          <a:xfrm rot="8070616">
            <a:off x="9625351" y="821982"/>
            <a:ext cx="570513" cy="2534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5967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25C0BE-C584-4858-BE02-9C09093C4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Deze week en volgende week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2952880-6511-28C7-C7FB-26AC8B8759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021" y="2662237"/>
            <a:ext cx="12431923" cy="16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5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E5E6502C-68F8-DA71-0F29-FCBDFAF2C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99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9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442F59D-E2FB-F42D-3FE7-B27FB27D7F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2972" y="0"/>
            <a:ext cx="6880897" cy="6858000"/>
          </a:xfrm>
        </p:spPr>
      </p:pic>
      <p:sp>
        <p:nvSpPr>
          <p:cNvPr id="6" name="Pijl: rechts 5">
            <a:extLst>
              <a:ext uri="{FF2B5EF4-FFF2-40B4-BE49-F238E27FC236}">
                <a16:creationId xmlns:a16="http://schemas.microsoft.com/office/drawing/2014/main" id="{310F2FF9-482D-2F9D-4927-C7B726B1F105}"/>
              </a:ext>
            </a:extLst>
          </p:cNvPr>
          <p:cNvSpPr/>
          <p:nvPr/>
        </p:nvSpPr>
        <p:spPr>
          <a:xfrm rot="11151122">
            <a:off x="7085240" y="2347840"/>
            <a:ext cx="2823529" cy="403388"/>
          </a:xfrm>
          <a:prstGeom prst="rightArrow">
            <a:avLst/>
          </a:prstGeom>
          <a:solidFill>
            <a:srgbClr val="90C226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1539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3728916-0F95-79E1-A941-1DA8558999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781" y="652802"/>
            <a:ext cx="5638964" cy="518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C6FF267-5F78-FE3F-F305-34F47CF34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84" y="652802"/>
            <a:ext cx="6106259" cy="51845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22800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6156E45-CB90-46B2-BB68-EE99717B3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8797" y="2225400"/>
            <a:ext cx="4061254" cy="170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623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3007D-E9A6-484D-8248-EBD3947D6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4" name="Tijdelijke aanduiding voor inhoud 3">
            <a:hlinkClick r:id="rId2"/>
            <a:extLst>
              <a:ext uri="{FF2B5EF4-FFF2-40B4-BE49-F238E27FC236}">
                <a16:creationId xmlns:a16="http://schemas.microsoft.com/office/drawing/2014/main" id="{CC505F72-C60F-4BFA-8E8B-CBC52F11E2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1"/>
            <a:ext cx="1219585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4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A05643-DFBA-40CE-87EA-280B1644E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62" y="692715"/>
            <a:ext cx="8596668" cy="1320800"/>
          </a:xfrm>
        </p:spPr>
        <p:txBody>
          <a:bodyPr/>
          <a:lstStyle/>
          <a:p>
            <a:r>
              <a:rPr lang="nl-NL"/>
              <a:t>CALCULEREN  -  REKENEN  -  CIJFEREN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E62D8-569B-421C-ADD1-3417CD678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885" y="5889515"/>
            <a:ext cx="5235624" cy="968485"/>
          </a:xfrm>
        </p:spPr>
        <p:txBody>
          <a:bodyPr>
            <a:normAutofit/>
          </a:bodyPr>
          <a:lstStyle/>
          <a:p>
            <a:r>
              <a:rPr lang="nl-NL" sz="3600" b="1"/>
              <a:t>GOKKEN IS DOKKEN!</a:t>
            </a:r>
            <a:endParaRPr lang="en-NL" sz="3600" b="1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107FB1B-AB17-4A27-99B6-77492B31B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8483" y="1644957"/>
            <a:ext cx="5798429" cy="2306558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24DC1724-A6A9-4222-BF46-3D7DA8B1AF36}"/>
              </a:ext>
            </a:extLst>
          </p:cNvPr>
          <p:cNvSpPr txBox="1">
            <a:spLocks/>
          </p:cNvSpPr>
          <p:nvPr/>
        </p:nvSpPr>
        <p:spPr>
          <a:xfrm>
            <a:off x="3410443" y="4939690"/>
            <a:ext cx="5235624" cy="96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GISSEN IS MISSEN!</a:t>
            </a:r>
            <a:endParaRPr kumimoji="0" lang="en-NL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89352C-65CE-480C-B9C5-71CDCAB536B0}"/>
              </a:ext>
            </a:extLst>
          </p:cNvPr>
          <p:cNvSpPr txBox="1">
            <a:spLocks/>
          </p:cNvSpPr>
          <p:nvPr/>
        </p:nvSpPr>
        <p:spPr>
          <a:xfrm>
            <a:off x="589518" y="4098036"/>
            <a:ext cx="5235624" cy="968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nl-NL" sz="36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METEN IS WETEN!</a:t>
            </a:r>
            <a:endParaRPr kumimoji="0" lang="en-NL" sz="36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371506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AA5B04E189034A9D315D38C057525C" ma:contentTypeVersion="16" ma:contentTypeDescription="Een nieuw document maken." ma:contentTypeScope="" ma:versionID="0049754b838b806316b92051b8df5248">
  <xsd:schema xmlns:xsd="http://www.w3.org/2001/XMLSchema" xmlns:xs="http://www.w3.org/2001/XMLSchema" xmlns:p="http://schemas.microsoft.com/office/2006/metadata/properties" xmlns:ns2="1e3ce222-b516-4c4d-b8c8-4bdfb41128c1" xmlns:ns3="cdb57d31-47ec-465d-bfe9-1394de3bb8b1" targetNamespace="http://schemas.microsoft.com/office/2006/metadata/properties" ma:root="true" ma:fieldsID="008f8af4400680d5b6fc3df5c67746b0" ns2:_="" ns3:_="">
    <xsd:import namespace="1e3ce222-b516-4c4d-b8c8-4bdfb41128c1"/>
    <xsd:import namespace="cdb57d31-47ec-465d-bfe9-1394de3bb8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3ce222-b516-4c4d-b8c8-4bdfb41128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6fda581a-196f-443f-b2ec-bba2cd2cc6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b57d31-47ec-465d-bfe9-1394de3bb8b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5c9e3f5-98a7-4659-a093-0b43427076bd}" ma:internalName="TaxCatchAll" ma:showField="CatchAllData" ma:web="cdb57d31-47ec-465d-bfe9-1394de3bb8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b57d31-47ec-465d-bfe9-1394de3bb8b1" xsi:nil="true"/>
    <lcf76f155ced4ddcb4097134ff3c332f xmlns="1e3ce222-b516-4c4d-b8c8-4bdfb41128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709AF9-2571-4510-AF9E-95C7D437C52A}">
  <ds:schemaRefs>
    <ds:schemaRef ds:uri="1e3ce222-b516-4c4d-b8c8-4bdfb41128c1"/>
    <ds:schemaRef ds:uri="cdb57d31-47ec-465d-bfe9-1394de3bb8b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2975683-C2FB-44E9-B73C-2408B30545DB}">
  <ds:schemaRefs>
    <ds:schemaRef ds:uri="1e3ce222-b516-4c4d-b8c8-4bdfb41128c1"/>
    <ds:schemaRef ds:uri="cdb57d31-47ec-465d-bfe9-1394de3bb8b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4542A6-58B8-4F6F-9982-AD70F23087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Kantoorthema</vt:lpstr>
      <vt:lpstr>Facet</vt:lpstr>
      <vt:lpstr>Periode 3.3</vt:lpstr>
      <vt:lpstr>Project kinderopvang</vt:lpstr>
      <vt:lpstr>Deze week en volgende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CALCULEREN  -  REKENEN  -  CIJFEREN</vt:lpstr>
      <vt:lpstr>PowerPoint Presentation</vt:lpstr>
      <vt:lpstr>Inlogcodes</vt:lpstr>
      <vt:lpstr>Bereid je goed voor.</vt:lpstr>
      <vt:lpstr>Rondleiding door 2jours</vt:lpstr>
      <vt:lpstr>Algemene gegevens</vt:lpstr>
      <vt:lpstr>PowerPoint Presentation</vt:lpstr>
      <vt:lpstr>PowerPoint Presentation</vt:lpstr>
      <vt:lpstr>Vragen?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Erik en Froukje Oosterhuis</dc:creator>
  <cp:revision>1</cp:revision>
  <dcterms:created xsi:type="dcterms:W3CDTF">2021-03-14T15:27:50Z</dcterms:created>
  <dcterms:modified xsi:type="dcterms:W3CDTF">2023-03-20T08:59:54Z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0x01010033AA5B04E189034A9D315D38C057525C</vt:lpwstr>
  </property>
  <property fmtid="{D5CDD505-2E9C-101B-9397-08002B2CF9AE}" pid="3" name="MediaServiceImageTags">
    <vt:lpwstr/>
  </property>
</Properties>
</file>